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handoutMasterIdLst>
    <p:handoutMasterId r:id="rId22"/>
  </p:handoutMasterIdLst>
  <p:sldIdLst>
    <p:sldId id="276" r:id="rId5"/>
    <p:sldId id="281" r:id="rId6"/>
    <p:sldId id="275" r:id="rId7"/>
    <p:sldId id="278" r:id="rId8"/>
    <p:sldId id="277" r:id="rId9"/>
    <p:sldId id="279" r:id="rId10"/>
    <p:sldId id="270" r:id="rId11"/>
    <p:sldId id="274" r:id="rId12"/>
    <p:sldId id="268" r:id="rId13"/>
    <p:sldId id="265" r:id="rId14"/>
    <p:sldId id="272" r:id="rId15"/>
    <p:sldId id="266" r:id="rId16"/>
    <p:sldId id="259" r:id="rId17"/>
    <p:sldId id="260" r:id="rId18"/>
    <p:sldId id="258" r:id="rId19"/>
    <p:sldId id="262" r:id="rId20"/>
    <p:sldId id="271" r:id="rId21"/>
  </p:sldIdLst>
  <p:sldSz cx="9144000" cy="6858000" type="screen4x3"/>
  <p:notesSz cx="6669088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ADECFF-8A1C-4628-8A5C-3197A99D330A}" type="datetimeFigureOut">
              <a:rPr lang="nl-NL" smtClean="0"/>
              <a:t>20-2-2013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777607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7159C8-440B-458E-B734-45191A62A27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48107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8EB58-491E-448A-A4EB-16A12956369D}" type="datetimeFigureOut">
              <a:rPr lang="en-US" smtClean="0"/>
              <a:t>2/20/2013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C7082-6963-40A8-82C0-6F8C7AB097EC}" type="slidenum">
              <a:rPr lang="en-US" smtClean="0"/>
              <a:t>‹nr.›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8EB58-491E-448A-A4EB-16A12956369D}" type="datetimeFigureOut">
              <a:rPr lang="en-US" smtClean="0"/>
              <a:t>2/20/2013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C7082-6963-40A8-82C0-6F8C7AB097EC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8EB58-491E-448A-A4EB-16A12956369D}" type="datetimeFigureOut">
              <a:rPr lang="en-US" smtClean="0"/>
              <a:t>2/20/2013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C7082-6963-40A8-82C0-6F8C7AB097EC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8EB58-491E-448A-A4EB-16A12956369D}" type="datetimeFigureOut">
              <a:rPr lang="en-US" smtClean="0"/>
              <a:t>2/20/2013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C7082-6963-40A8-82C0-6F8C7AB097EC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8EB58-491E-448A-A4EB-16A12956369D}" type="datetimeFigureOut">
              <a:rPr lang="en-US" smtClean="0"/>
              <a:t>2/20/2013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C7082-6963-40A8-82C0-6F8C7AB097EC}" type="slidenum">
              <a:rPr lang="en-US" smtClean="0"/>
              <a:t>‹nr.›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8EB58-491E-448A-A4EB-16A12956369D}" type="datetimeFigureOut">
              <a:rPr lang="en-US" smtClean="0"/>
              <a:t>2/20/2013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C7082-6963-40A8-82C0-6F8C7AB097EC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8EB58-491E-448A-A4EB-16A12956369D}" type="datetimeFigureOut">
              <a:rPr lang="en-US" smtClean="0"/>
              <a:t>2/20/2013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C7082-6963-40A8-82C0-6F8C7AB097EC}" type="slidenum">
              <a:rPr lang="en-US" smtClean="0"/>
              <a:t>‹nr.›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8EB58-491E-448A-A4EB-16A12956369D}" type="datetimeFigureOut">
              <a:rPr lang="en-US" smtClean="0"/>
              <a:t>2/20/2013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C7082-6963-40A8-82C0-6F8C7AB097EC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8EB58-491E-448A-A4EB-16A12956369D}" type="datetimeFigureOut">
              <a:rPr lang="en-US" smtClean="0"/>
              <a:t>2/20/2013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C7082-6963-40A8-82C0-6F8C7AB097EC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8EB58-491E-448A-A4EB-16A12956369D}" type="datetimeFigureOut">
              <a:rPr lang="en-US" smtClean="0"/>
              <a:t>2/20/2013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C7082-6963-40A8-82C0-6F8C7AB097EC}" type="slidenum">
              <a:rPr lang="en-US" smtClean="0"/>
              <a:t>‹nr.›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8EB58-491E-448A-A4EB-16A12956369D}" type="datetimeFigureOut">
              <a:rPr lang="en-US" smtClean="0"/>
              <a:t>2/20/2013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C7082-6963-40A8-82C0-6F8C7AB097EC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EC58EB58-491E-448A-A4EB-16A12956369D}" type="datetimeFigureOut">
              <a:rPr lang="en-US" smtClean="0"/>
              <a:t>2/20/2013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F9CC7082-6963-40A8-82C0-6F8C7AB097EC}" type="slidenum">
              <a:rPr lang="en-US" smtClean="0"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B6xmyVWUtv8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/wikipedia/commons/1/14/Nelson_Mandela-2008_(edit).jpg" TargetMode="External"/><Relationship Id="rId2" Type="http://schemas.openxmlformats.org/officeDocument/2006/relationships/hyperlink" Target="http://nl.wikipedia.org/wiki/Apartheid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/wiki/File:Martin_Luther_King_Jr_NYWTS.jp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/wiki/File:Portrait_Gandhi.jp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/wikipedia/en/b/b0/Mohamed_Bouazizi.jp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youtube.com/watch?v=B6xmyVWUtv8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1628800"/>
            <a:ext cx="8507288" cy="3183632"/>
          </a:xfrm>
        </p:spPr>
        <p:txBody>
          <a:bodyPr>
            <a:normAutofit/>
          </a:bodyPr>
          <a:lstStyle/>
          <a:p>
            <a:pPr algn="ctr"/>
            <a:r>
              <a:rPr lang="nl-NL" sz="6000" dirty="0" smtClean="0"/>
              <a:t>Wat zijn mensenrechten?</a:t>
            </a:r>
            <a:endParaRPr lang="nl-NL" sz="6000" dirty="0"/>
          </a:p>
        </p:txBody>
      </p:sp>
    </p:spTree>
    <p:extLst>
      <p:ext uri="{BB962C8B-B14F-4D97-AF65-F5344CB8AC3E}">
        <p14:creationId xmlns:p14="http://schemas.microsoft.com/office/powerpoint/2010/main" val="1462760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sz="4800" dirty="0" smtClean="0"/>
              <a:t>Rechten van de mens</a:t>
            </a:r>
            <a:endParaRPr lang="en-US" sz="48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769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Filmpje</a:t>
            </a:r>
            <a:endParaRPr lang="en-US" dirty="0"/>
          </a:p>
        </p:txBody>
      </p:sp>
      <p:sp>
        <p:nvSpPr>
          <p:cNvPr id="4" name="Subtit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hlinkClick r:id="rId2"/>
              </a:rPr>
              <a:t>http://www.youtube.com/watch?v=B6xmyVWUtv8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18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Wat</a:t>
            </a:r>
            <a:r>
              <a:rPr lang="en-US" dirty="0" smtClean="0"/>
              <a:t> </a:t>
            </a:r>
            <a:r>
              <a:rPr lang="en-US" dirty="0" err="1" smtClean="0"/>
              <a:t>zijn</a:t>
            </a:r>
            <a:r>
              <a:rPr lang="en-US" dirty="0" smtClean="0"/>
              <a:t> </a:t>
            </a:r>
            <a:r>
              <a:rPr lang="en-US" dirty="0" err="1" smtClean="0"/>
              <a:t>mensenrechten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Mensenrechten</a:t>
            </a:r>
            <a:r>
              <a:rPr lang="en-US" dirty="0" smtClean="0"/>
              <a:t> </a:t>
            </a:r>
            <a:r>
              <a:rPr lang="en-US" dirty="0" err="1" smtClean="0"/>
              <a:t>zijn</a:t>
            </a:r>
            <a:r>
              <a:rPr lang="en-US" dirty="0" smtClean="0"/>
              <a:t> de </a:t>
            </a:r>
            <a:r>
              <a:rPr lang="en-US" dirty="0" err="1" smtClean="0"/>
              <a:t>rechten</a:t>
            </a:r>
            <a:r>
              <a:rPr lang="en-US" dirty="0" smtClean="0"/>
              <a:t> die </a:t>
            </a:r>
            <a:r>
              <a:rPr lang="en-US" dirty="0" err="1" smtClean="0"/>
              <a:t>ieder</a:t>
            </a:r>
            <a:r>
              <a:rPr lang="en-US" dirty="0" smtClean="0"/>
              <a:t> </a:t>
            </a:r>
            <a:r>
              <a:rPr lang="en-US" dirty="0" err="1" smtClean="0"/>
              <a:t>mens</a:t>
            </a:r>
            <a:r>
              <a:rPr lang="en-US" dirty="0" smtClean="0"/>
              <a:t> </a:t>
            </a:r>
            <a:r>
              <a:rPr lang="en-US" dirty="0" err="1" smtClean="0"/>
              <a:t>heeft</a:t>
            </a:r>
            <a:r>
              <a:rPr lang="en-US" dirty="0" smtClean="0"/>
              <a:t>, </a:t>
            </a:r>
            <a:r>
              <a:rPr lang="en-US" dirty="0" err="1" smtClean="0"/>
              <a:t>gelden</a:t>
            </a:r>
            <a:r>
              <a:rPr lang="en-US" dirty="0" smtClean="0"/>
              <a:t> </a:t>
            </a:r>
            <a:r>
              <a:rPr lang="en-US" dirty="0" err="1" smtClean="0"/>
              <a:t>voor</a:t>
            </a:r>
            <a:r>
              <a:rPr lang="en-US" dirty="0" smtClean="0"/>
              <a:t> </a:t>
            </a:r>
            <a:r>
              <a:rPr lang="en-US" dirty="0" err="1" smtClean="0"/>
              <a:t>iedereen</a:t>
            </a:r>
            <a:r>
              <a:rPr lang="en-US" dirty="0" smtClean="0"/>
              <a:t> en </a:t>
            </a:r>
            <a:r>
              <a:rPr lang="en-US" dirty="0" err="1" smtClean="0"/>
              <a:t>overal</a:t>
            </a:r>
            <a:endParaRPr lang="en-US" dirty="0" smtClean="0"/>
          </a:p>
          <a:p>
            <a:r>
              <a:rPr lang="en-US" dirty="0" err="1" smtClean="0"/>
              <a:t>Gaat</a:t>
            </a:r>
            <a:r>
              <a:rPr lang="en-US" dirty="0" smtClean="0"/>
              <a:t> over hoe je </a:t>
            </a:r>
            <a:r>
              <a:rPr lang="en-US" dirty="0" err="1" smtClean="0"/>
              <a:t>verwacht</a:t>
            </a:r>
            <a:r>
              <a:rPr lang="en-US" dirty="0" smtClean="0"/>
              <a:t> </a:t>
            </a:r>
            <a:r>
              <a:rPr lang="en-US" dirty="0" err="1" smtClean="0"/>
              <a:t>behandeld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worden</a:t>
            </a:r>
            <a:r>
              <a:rPr lang="en-US" dirty="0" smtClean="0"/>
              <a:t> en hoe je </a:t>
            </a:r>
            <a:r>
              <a:rPr lang="en-US" dirty="0" err="1" smtClean="0"/>
              <a:t>anderen</a:t>
            </a:r>
            <a:r>
              <a:rPr lang="en-US" dirty="0" smtClean="0"/>
              <a:t> </a:t>
            </a:r>
            <a:r>
              <a:rPr lang="en-US" dirty="0" err="1" smtClean="0"/>
              <a:t>behandeld</a:t>
            </a:r>
            <a:endParaRPr lang="en-US" dirty="0" smtClean="0"/>
          </a:p>
          <a:p>
            <a:r>
              <a:rPr lang="en-US" dirty="0" err="1" smtClean="0"/>
              <a:t>Universele</a:t>
            </a:r>
            <a:r>
              <a:rPr lang="en-US" dirty="0" smtClean="0"/>
              <a:t> </a:t>
            </a:r>
            <a:r>
              <a:rPr lang="en-US" dirty="0" err="1" smtClean="0"/>
              <a:t>Verklaring</a:t>
            </a:r>
            <a:r>
              <a:rPr lang="en-US" dirty="0" smtClean="0"/>
              <a:t> van de </a:t>
            </a:r>
            <a:r>
              <a:rPr lang="en-US" dirty="0" err="1" smtClean="0"/>
              <a:t>Rechten</a:t>
            </a:r>
            <a:r>
              <a:rPr lang="en-US" dirty="0" smtClean="0"/>
              <a:t> van de </a:t>
            </a:r>
            <a:r>
              <a:rPr lang="en-US" dirty="0" err="1" smtClean="0"/>
              <a:t>Mens</a:t>
            </a:r>
            <a:r>
              <a:rPr lang="en-US" dirty="0" smtClean="0"/>
              <a:t> </a:t>
            </a:r>
            <a:r>
              <a:rPr lang="en-US" dirty="0" err="1" smtClean="0"/>
              <a:t>opgesteld</a:t>
            </a:r>
            <a:r>
              <a:rPr lang="en-US" dirty="0" smtClean="0"/>
              <a:t> door de </a:t>
            </a:r>
            <a:r>
              <a:rPr lang="en-US" dirty="0" err="1" smtClean="0"/>
              <a:t>Verenigde</a:t>
            </a:r>
            <a:r>
              <a:rPr lang="en-US" dirty="0" smtClean="0"/>
              <a:t> </a:t>
            </a:r>
            <a:r>
              <a:rPr lang="en-US" dirty="0" err="1" smtClean="0"/>
              <a:t>Naties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de WOII</a:t>
            </a:r>
          </a:p>
          <a:p>
            <a:r>
              <a:rPr lang="en-US" dirty="0"/>
              <a:t>30 </a:t>
            </a:r>
            <a:r>
              <a:rPr lang="en-US" dirty="0" err="1" smtClean="0"/>
              <a:t>mensenrechten</a:t>
            </a:r>
            <a:endParaRPr lang="en-US" dirty="0" smtClean="0"/>
          </a:p>
          <a:p>
            <a:r>
              <a:rPr lang="en-US" dirty="0" err="1" smtClean="0"/>
              <a:t>Optioneel</a:t>
            </a:r>
            <a:r>
              <a:rPr lang="en-US" dirty="0" smtClean="0"/>
              <a:t>, het is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verklaring</a:t>
            </a:r>
            <a:r>
              <a:rPr lang="en-US" dirty="0" smtClean="0"/>
              <a:t> </a:t>
            </a:r>
            <a:r>
              <a:rPr lang="en-US" dirty="0" err="1" smtClean="0"/>
              <a:t>geen</a:t>
            </a:r>
            <a:r>
              <a:rPr lang="en-US" dirty="0" smtClean="0"/>
              <a:t> </a:t>
            </a:r>
            <a:r>
              <a:rPr lang="en-US" dirty="0" err="1" smtClean="0"/>
              <a:t>verdrag</a:t>
            </a:r>
            <a:endParaRPr lang="en-US" dirty="0" smtClean="0"/>
          </a:p>
          <a:p>
            <a:pPr lvl="1"/>
            <a:r>
              <a:rPr lang="en-US" dirty="0" err="1" smtClean="0"/>
              <a:t>Voorvechters</a:t>
            </a:r>
            <a:r>
              <a:rPr lang="en-US" dirty="0" smtClean="0"/>
              <a:t> </a:t>
            </a:r>
            <a:r>
              <a:rPr lang="en-US" dirty="0" err="1" smtClean="0"/>
              <a:t>zoals</a:t>
            </a:r>
            <a:r>
              <a:rPr lang="en-US" dirty="0" smtClean="0"/>
              <a:t> Martin Luther King, </a:t>
            </a:r>
            <a:r>
              <a:rPr lang="en-US" dirty="0" err="1" smtClean="0"/>
              <a:t>Ghandi</a:t>
            </a:r>
            <a:r>
              <a:rPr lang="en-US" dirty="0" smtClean="0"/>
              <a:t>, Mandela,</a:t>
            </a:r>
            <a:r>
              <a:rPr lang="en-US" dirty="0"/>
              <a:t> Mohammed Al </a:t>
            </a:r>
            <a:r>
              <a:rPr lang="en-US" dirty="0" err="1" smtClean="0"/>
              <a:t>Bouazizi</a:t>
            </a:r>
            <a:endParaRPr lang="en-US" dirty="0" smtClean="0"/>
          </a:p>
          <a:p>
            <a:r>
              <a:rPr lang="nl-NL" dirty="0"/>
              <a:t>Amnesty International </a:t>
            </a:r>
            <a:r>
              <a:rPr lang="nl-NL" dirty="0" smtClean="0"/>
              <a:t>(zet </a:t>
            </a:r>
            <a:r>
              <a:rPr lang="nl-NL" dirty="0"/>
              <a:t>zich sinds 1961 in voor de naleving van de Universele Verklaring van de Rechten van de </a:t>
            </a:r>
            <a:r>
              <a:rPr lang="nl-NL" dirty="0" smtClean="0"/>
              <a:t>Mens)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744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77675" cy="777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860032" y="247919"/>
            <a:ext cx="4218855" cy="120032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chemeClr val="bg1"/>
                </a:solidFill>
              </a:rPr>
              <a:t>We hebben allemaal het recht op leven, en het recht te leven in vrijheid en veiligheid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8308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387424"/>
            <a:ext cx="11030000" cy="7353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51920" y="476671"/>
            <a:ext cx="5082951" cy="46166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2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Iedereen heeft recht op onderwijs</a:t>
            </a:r>
            <a:endParaRPr lang="en-US" sz="2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4"/>
          <p:cNvSpPr txBox="1"/>
          <p:nvPr/>
        </p:nvSpPr>
        <p:spPr>
          <a:xfrm>
            <a:off x="6453793" y="4293096"/>
            <a:ext cx="2706687" cy="193899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chemeClr val="bg1"/>
                </a:solidFill>
              </a:rPr>
              <a:t>Niemand heeft het recht ons tot slaaf te maken. Wij kunnen niemand tot slaaf maken. 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81784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3" y="-315416"/>
            <a:ext cx="9144000" cy="771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9511" y="260648"/>
            <a:ext cx="7992431" cy="46166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2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Niemand heeft het recht ons te kwellen of te folteren. </a:t>
            </a:r>
            <a:endParaRPr lang="en-US" sz="2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5589240"/>
            <a:ext cx="4218855" cy="830997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2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Iedereen heeft recht op een open en eerlijk proces</a:t>
            </a:r>
            <a:endParaRPr lang="en-US" sz="2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49833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387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48312" y="692696"/>
            <a:ext cx="3616176" cy="120032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chemeClr val="bg1"/>
                </a:solidFill>
              </a:rPr>
              <a:t>We hebben allemaal het recht te rusten van het werk en te ontspannen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3532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Mensenrechten</a:t>
            </a:r>
            <a:r>
              <a:rPr lang="en-US" dirty="0" smtClean="0"/>
              <a:t> en </a:t>
            </a:r>
            <a:r>
              <a:rPr lang="en-US" dirty="0" err="1" smtClean="0"/>
              <a:t>schendingen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Oefening</a:t>
            </a:r>
            <a:r>
              <a:rPr lang="en-US" dirty="0" smtClean="0"/>
              <a:t> </a:t>
            </a:r>
            <a:r>
              <a:rPr lang="en-US" dirty="0" err="1" smtClean="0"/>
              <a:t>waarbij</a:t>
            </a:r>
            <a:r>
              <a:rPr lang="en-US" dirty="0" smtClean="0"/>
              <a:t> </a:t>
            </a:r>
            <a:r>
              <a:rPr lang="en-US" dirty="0" err="1" smtClean="0"/>
              <a:t>jullie</a:t>
            </a:r>
            <a:r>
              <a:rPr lang="en-US" dirty="0" smtClean="0"/>
              <a:t> </a:t>
            </a:r>
            <a:r>
              <a:rPr lang="en-US" dirty="0" err="1" smtClean="0"/>
              <a:t>kennis</a:t>
            </a:r>
            <a:r>
              <a:rPr lang="en-US" dirty="0" smtClean="0"/>
              <a:t> </a:t>
            </a:r>
            <a:r>
              <a:rPr lang="en-US" dirty="0" err="1" smtClean="0"/>
              <a:t>maken</a:t>
            </a:r>
            <a:r>
              <a:rPr lang="en-US" dirty="0" smtClean="0"/>
              <a:t> met de </a:t>
            </a:r>
            <a:r>
              <a:rPr lang="en-US" dirty="0" err="1" smtClean="0"/>
              <a:t>verschillende</a:t>
            </a:r>
            <a:r>
              <a:rPr lang="en-US" dirty="0" smtClean="0"/>
              <a:t> </a:t>
            </a:r>
            <a:r>
              <a:rPr lang="en-US" dirty="0" err="1" smtClean="0"/>
              <a:t>soorten</a:t>
            </a:r>
            <a:r>
              <a:rPr lang="en-US" dirty="0" smtClean="0"/>
              <a:t> </a:t>
            </a:r>
            <a:r>
              <a:rPr lang="en-US" dirty="0" err="1" smtClean="0"/>
              <a:t>mensenrechten</a:t>
            </a:r>
            <a:endParaRPr lang="en-US" dirty="0" smtClean="0"/>
          </a:p>
          <a:p>
            <a:pPr lvl="1"/>
            <a:r>
              <a:rPr lang="en-US" dirty="0" err="1" smtClean="0"/>
              <a:t>Geef</a:t>
            </a:r>
            <a:r>
              <a:rPr lang="en-US" dirty="0" smtClean="0"/>
              <a:t> </a:t>
            </a:r>
            <a:r>
              <a:rPr lang="en-US" dirty="0" err="1" smtClean="0"/>
              <a:t>aan</a:t>
            </a:r>
            <a:r>
              <a:rPr lang="en-US" dirty="0" smtClean="0"/>
              <a:t> </a:t>
            </a:r>
            <a:r>
              <a:rPr lang="en-US" dirty="0" err="1" smtClean="0"/>
              <a:t>welk</a:t>
            </a:r>
            <a:r>
              <a:rPr lang="en-US" dirty="0" smtClean="0"/>
              <a:t>(e) </a:t>
            </a:r>
            <a:r>
              <a:rPr lang="en-US" dirty="0" err="1" smtClean="0"/>
              <a:t>mensenrecht</a:t>
            </a:r>
            <a:r>
              <a:rPr lang="en-US" dirty="0" smtClean="0"/>
              <a:t>(en) </a:t>
            </a:r>
            <a:r>
              <a:rPr lang="en-US" dirty="0" err="1" smtClean="0"/>
              <a:t>er</a:t>
            </a:r>
            <a:r>
              <a:rPr lang="en-US" dirty="0" smtClean="0"/>
              <a:t> </a:t>
            </a:r>
            <a:r>
              <a:rPr lang="en-US" dirty="0" err="1" smtClean="0"/>
              <a:t>bij</a:t>
            </a:r>
            <a:r>
              <a:rPr lang="en-US" dirty="0" smtClean="0"/>
              <a:t> elk </a:t>
            </a:r>
            <a:r>
              <a:rPr lang="en-US" dirty="0" err="1" smtClean="0"/>
              <a:t>voorbeeld</a:t>
            </a:r>
            <a:r>
              <a:rPr lang="en-US" dirty="0" smtClean="0"/>
              <a:t> </a:t>
            </a:r>
            <a:r>
              <a:rPr lang="en-US" dirty="0" err="1" smtClean="0"/>
              <a:t>geschonden</a:t>
            </a:r>
            <a:r>
              <a:rPr lang="en-US" dirty="0" smtClean="0"/>
              <a:t> </a:t>
            </a:r>
            <a:r>
              <a:rPr lang="en-US" dirty="0" err="1" smtClean="0"/>
              <a:t>wordt</a:t>
            </a:r>
            <a:r>
              <a:rPr lang="en-US" dirty="0" smtClean="0"/>
              <a:t>? </a:t>
            </a:r>
          </a:p>
          <a:p>
            <a:pPr lvl="2"/>
            <a:r>
              <a:rPr lang="en-US" dirty="0" smtClean="0"/>
              <a:t>Let of: </a:t>
            </a:r>
            <a:r>
              <a:rPr lang="en-US" dirty="0" err="1" smtClean="0"/>
              <a:t>toepassing</a:t>
            </a:r>
            <a:r>
              <a:rPr lang="en-US" dirty="0" smtClean="0"/>
              <a:t> of </a:t>
            </a:r>
            <a:r>
              <a:rPr lang="en-US" dirty="0" err="1" smtClean="0"/>
              <a:t>schending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Extra </a:t>
            </a:r>
            <a:r>
              <a:rPr lang="en-US" dirty="0" err="1" smtClean="0"/>
              <a:t>vragen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/>
              <a:t>Welke</a:t>
            </a:r>
            <a:r>
              <a:rPr lang="en-US" dirty="0" smtClean="0"/>
              <a:t> </a:t>
            </a:r>
            <a:r>
              <a:rPr lang="en-US" dirty="0" err="1" smtClean="0"/>
              <a:t>mensenrechtenschending</a:t>
            </a:r>
            <a:r>
              <a:rPr lang="en-US" dirty="0" smtClean="0"/>
              <a:t> </a:t>
            </a:r>
            <a:r>
              <a:rPr lang="en-US" dirty="0" err="1" smtClean="0"/>
              <a:t>grijpt</a:t>
            </a:r>
            <a:r>
              <a:rPr lang="en-US" dirty="0" smtClean="0"/>
              <a:t> je het </a:t>
            </a:r>
            <a:r>
              <a:rPr lang="en-US" dirty="0" err="1" smtClean="0"/>
              <a:t>meeste</a:t>
            </a:r>
            <a:r>
              <a:rPr lang="en-US" dirty="0" smtClean="0"/>
              <a:t> </a:t>
            </a:r>
            <a:r>
              <a:rPr lang="en-US" dirty="0" err="1" smtClean="0"/>
              <a:t>aan</a:t>
            </a:r>
            <a:r>
              <a:rPr lang="en-US" dirty="0" smtClean="0"/>
              <a:t>?</a:t>
            </a:r>
          </a:p>
          <a:p>
            <a:pPr lvl="1"/>
            <a:r>
              <a:rPr lang="en-US" dirty="0" err="1" smtClean="0"/>
              <a:t>Wat</a:t>
            </a:r>
            <a:r>
              <a:rPr lang="en-US" dirty="0" smtClean="0"/>
              <a:t> </a:t>
            </a:r>
            <a:r>
              <a:rPr lang="en-US" dirty="0" err="1" smtClean="0"/>
              <a:t>kunnen</a:t>
            </a:r>
            <a:r>
              <a:rPr lang="en-US" dirty="0" smtClean="0"/>
              <a:t> we </a:t>
            </a:r>
            <a:r>
              <a:rPr lang="en-US" dirty="0" err="1" smtClean="0"/>
              <a:t>doen</a:t>
            </a:r>
            <a:r>
              <a:rPr lang="en-US" dirty="0" smtClean="0"/>
              <a:t> </a:t>
            </a:r>
            <a:r>
              <a:rPr lang="en-US" dirty="0" err="1" smtClean="0"/>
              <a:t>om</a:t>
            </a:r>
            <a:r>
              <a:rPr lang="en-US" dirty="0" smtClean="0"/>
              <a:t> </a:t>
            </a:r>
            <a:r>
              <a:rPr lang="en-US" dirty="0" err="1" smtClean="0"/>
              <a:t>mensenrechtenschendingen</a:t>
            </a:r>
            <a:r>
              <a:rPr lang="en-US" dirty="0" smtClean="0"/>
              <a:t> </a:t>
            </a:r>
            <a:r>
              <a:rPr lang="en-US" dirty="0" err="1" smtClean="0"/>
              <a:t>tegen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gaan</a:t>
            </a:r>
            <a:r>
              <a:rPr lang="en-US" dirty="0" smtClean="0"/>
              <a:t> </a:t>
            </a:r>
            <a:r>
              <a:rPr lang="en-US" dirty="0" err="1" smtClean="0"/>
              <a:t>als</a:t>
            </a:r>
            <a:r>
              <a:rPr lang="en-US" dirty="0" smtClean="0"/>
              <a:t> land of </a:t>
            </a:r>
            <a:r>
              <a:rPr lang="en-US" dirty="0" err="1" smtClean="0"/>
              <a:t>als</a:t>
            </a:r>
            <a:r>
              <a:rPr lang="en-US" dirty="0" smtClean="0"/>
              <a:t> </a:t>
            </a:r>
            <a:r>
              <a:rPr lang="en-US" dirty="0" err="1" smtClean="0"/>
              <a:t>individu</a:t>
            </a:r>
            <a:r>
              <a:rPr lang="en-US" dirty="0" smtClean="0"/>
              <a:t>?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895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1628800"/>
            <a:ext cx="8507288" cy="3183632"/>
          </a:xfrm>
        </p:spPr>
        <p:txBody>
          <a:bodyPr>
            <a:normAutofit/>
          </a:bodyPr>
          <a:lstStyle/>
          <a:p>
            <a:pPr algn="ctr"/>
            <a:r>
              <a:rPr lang="nl-NL" sz="6000" dirty="0" smtClean="0"/>
              <a:t>Wie zijn volgende mensen?</a:t>
            </a:r>
            <a:endParaRPr lang="nl-NL" sz="6000" dirty="0"/>
          </a:p>
        </p:txBody>
      </p:sp>
    </p:spTree>
    <p:extLst>
      <p:ext uri="{BB962C8B-B14F-4D97-AF65-F5344CB8AC3E}">
        <p14:creationId xmlns:p14="http://schemas.microsoft.com/office/powerpoint/2010/main" val="3853207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504384"/>
            <a:ext cx="8229600" cy="990600"/>
          </a:xfrm>
        </p:spPr>
        <p:txBody>
          <a:bodyPr/>
          <a:lstStyle/>
          <a:p>
            <a:pPr algn="ctr"/>
            <a:r>
              <a:rPr lang="nl-NL" b="1" dirty="0" err="1" smtClean="0"/>
              <a:t>Mandela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484784"/>
            <a:ext cx="3682752" cy="5112568"/>
          </a:xfrm>
        </p:spPr>
        <p:txBody>
          <a:bodyPr/>
          <a:lstStyle/>
          <a:p>
            <a:r>
              <a:rPr lang="nl-NL" dirty="0" err="1"/>
              <a:t>Mandela</a:t>
            </a:r>
            <a:r>
              <a:rPr lang="nl-NL" dirty="0"/>
              <a:t> wordt alom gerespecteerd om zijn volhardende strijd tegen de </a:t>
            </a:r>
            <a:r>
              <a:rPr lang="nl-NL" dirty="0">
                <a:hlinkClick r:id="rId2" tooltip="Apartheid"/>
              </a:rPr>
              <a:t>apartheid</a:t>
            </a:r>
            <a:r>
              <a:rPr lang="nl-NL" dirty="0"/>
              <a:t>, en was de eerste zwarte president van Zuid-Afrika</a:t>
            </a:r>
          </a:p>
        </p:txBody>
      </p:sp>
      <p:pic>
        <p:nvPicPr>
          <p:cNvPr id="3076" name="Picture 4" descr="File:Nelson Mandela-2008 (edit)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352468"/>
            <a:ext cx="4042395" cy="5277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2760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504384"/>
            <a:ext cx="8229600" cy="990600"/>
          </a:xfrm>
        </p:spPr>
        <p:txBody>
          <a:bodyPr/>
          <a:lstStyle/>
          <a:p>
            <a:pPr algn="ctr"/>
            <a:r>
              <a:rPr lang="nl-NL" b="1" dirty="0" smtClean="0"/>
              <a:t>Martin Luther King jr</a:t>
            </a:r>
            <a:r>
              <a:rPr lang="nl-NL" b="1" dirty="0"/>
              <a:t>.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484784"/>
            <a:ext cx="3682752" cy="5112568"/>
          </a:xfrm>
        </p:spPr>
        <p:txBody>
          <a:bodyPr/>
          <a:lstStyle/>
          <a:p>
            <a:r>
              <a:rPr lang="nl-NL" dirty="0" smtClean="0"/>
              <a:t>Geweldloze </a:t>
            </a:r>
            <a:r>
              <a:rPr lang="nl-NL" dirty="0"/>
              <a:t>verzet tegen de rassenscheiding in de Verenigde Staten</a:t>
            </a:r>
          </a:p>
        </p:txBody>
      </p:sp>
      <p:pic>
        <p:nvPicPr>
          <p:cNvPr id="3074" name="Picture 2" descr="Martin Luther King (1964)">
            <a:hlinkClick r:id="rId2" tooltip="Martin Luther King (1964)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4576" y="1484784"/>
            <a:ext cx="4297367" cy="521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411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990600"/>
          </a:xfrm>
        </p:spPr>
        <p:txBody>
          <a:bodyPr/>
          <a:lstStyle/>
          <a:p>
            <a:pPr algn="ctr"/>
            <a:r>
              <a:rPr lang="nl-NL" b="1" dirty="0" smtClean="0"/>
              <a:t>Gandhi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3394720" cy="4876800"/>
          </a:xfrm>
        </p:spPr>
        <p:txBody>
          <a:bodyPr/>
          <a:lstStyle/>
          <a:p>
            <a:r>
              <a:rPr lang="nl-NL" dirty="0" smtClean="0"/>
              <a:t>Grondleggers </a:t>
            </a:r>
            <a:r>
              <a:rPr lang="nl-NL" dirty="0"/>
              <a:t>van de moderne staat </a:t>
            </a:r>
            <a:r>
              <a:rPr lang="nl-NL" dirty="0" smtClean="0"/>
              <a:t>India</a:t>
            </a:r>
          </a:p>
          <a:p>
            <a:r>
              <a:rPr lang="nl-NL" dirty="0"/>
              <a:t>V</a:t>
            </a:r>
            <a:r>
              <a:rPr lang="nl-NL" dirty="0" smtClean="0"/>
              <a:t>oorstander </a:t>
            </a:r>
            <a:r>
              <a:rPr lang="nl-NL" dirty="0"/>
              <a:t>van actieve geweldloosheid als middel voor revolutie.</a:t>
            </a:r>
          </a:p>
          <a:p>
            <a:r>
              <a:rPr lang="nl-NL" dirty="0"/>
              <a:t>Gandhi spande zich ook in voor verzoening tussen hindoes en moslims in India</a:t>
            </a:r>
          </a:p>
          <a:p>
            <a:endParaRPr lang="nl-NL" dirty="0"/>
          </a:p>
        </p:txBody>
      </p:sp>
      <p:pic>
        <p:nvPicPr>
          <p:cNvPr id="2050" name="Picture 2" descr="Mohandas Karamchand Gandhi (ongeveer portretfotografie in de late jaren 1930)">
            <a:hlinkClick r:id="rId2" tooltip="Mohandas Karamchand Gandhi (ongeveer portretfotografie in de late jaren 1930)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412774"/>
            <a:ext cx="4909914" cy="7383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9526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Picture 2" descr="File:Mohamed Bouazizi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488" y="1583892"/>
            <a:ext cx="7560840" cy="5008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pPr algn="ctr"/>
            <a:r>
              <a:rPr lang="en-US" b="1" dirty="0" smtClean="0"/>
              <a:t>Mohammed Al </a:t>
            </a:r>
            <a:r>
              <a:rPr lang="en-US" b="1" dirty="0" err="1"/>
              <a:t>Bouazizi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76116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048" y="980728"/>
            <a:ext cx="9176048" cy="5161527"/>
          </a:xfrm>
        </p:spPr>
      </p:pic>
    </p:spTree>
    <p:extLst>
      <p:ext uri="{BB962C8B-B14F-4D97-AF65-F5344CB8AC3E}">
        <p14:creationId xmlns:p14="http://schemas.microsoft.com/office/powerpoint/2010/main" val="2681272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8600" y="-39136"/>
            <a:ext cx="10153128" cy="5032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4433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35" y="-99392"/>
            <a:ext cx="9146791" cy="7317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860" y="2030"/>
            <a:ext cx="8229600" cy="990600"/>
          </a:xfrm>
        </p:spPr>
        <p:txBody>
          <a:bodyPr/>
          <a:lstStyle/>
          <a:p>
            <a:pPr algn="ctr"/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Hamza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Ali al-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Khateeb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02572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1EDC01872D3354BB1A7C1CC85B1087C" ma:contentTypeVersion="0" ma:contentTypeDescription="Een nieuw document maken." ma:contentTypeScope="" ma:versionID="86af9707d96354d5e58e9311b1b89447">
  <xsd:schema xmlns:xsd="http://www.w3.org/2001/XMLSchema" xmlns:p="http://schemas.microsoft.com/office/2006/metadata/properties" targetNamespace="http://schemas.microsoft.com/office/2006/metadata/properties" ma:root="true" ma:fieldsID="dff21e6a131f25b5dad03332f7893fee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 ma:readOnly="true"/>
        <xsd:element ref="dc:title" minOccurs="0" maxOccurs="1" ma:index="4" ma:displayName="Titel van het bericht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0675AC11-91B6-47DB-A1E4-79FE4151D39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E3F525C9-7310-4661-8A0A-F260D05333C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D3CA468-5CF8-43D7-A13B-7C89948C460D}">
  <ds:schemaRefs>
    <ds:schemaRef ds:uri="http://purl.org/dc/elements/1.1/"/>
    <ds:schemaRef ds:uri="http://www.w3.org/XML/1998/namespace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493</TotalTime>
  <Words>309</Words>
  <Application>Microsoft Office PowerPoint</Application>
  <PresentationFormat>Diavoorstelling (4:3)</PresentationFormat>
  <Paragraphs>38</Paragraphs>
  <Slides>17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18" baseType="lpstr">
      <vt:lpstr>Clarity</vt:lpstr>
      <vt:lpstr>Wat zijn mensenrechten?</vt:lpstr>
      <vt:lpstr>Wie zijn volgende mensen?</vt:lpstr>
      <vt:lpstr>Mandela</vt:lpstr>
      <vt:lpstr>Martin Luther King jr.</vt:lpstr>
      <vt:lpstr>Gandhi</vt:lpstr>
      <vt:lpstr>Mohammed Al Bouazizi</vt:lpstr>
      <vt:lpstr>PowerPoint-presentatie</vt:lpstr>
      <vt:lpstr>PowerPoint-presentatie</vt:lpstr>
      <vt:lpstr>Hamza Ali al-Khateeb</vt:lpstr>
      <vt:lpstr>Rechten van de mens</vt:lpstr>
      <vt:lpstr>Filmpje</vt:lpstr>
      <vt:lpstr>Wat zijn mensenrechten?</vt:lpstr>
      <vt:lpstr>PowerPoint-presentatie</vt:lpstr>
      <vt:lpstr>PowerPoint-presentatie</vt:lpstr>
      <vt:lpstr>PowerPoint-presentatie</vt:lpstr>
      <vt:lpstr>PowerPoint-presentatie</vt:lpstr>
      <vt:lpstr>Mensenrechten en schendingen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erik</dc:creator>
  <cp:lastModifiedBy>gebruiker</cp:lastModifiedBy>
  <cp:revision>31</cp:revision>
  <cp:lastPrinted>2012-02-07T10:50:12Z</cp:lastPrinted>
  <dcterms:created xsi:type="dcterms:W3CDTF">2011-06-08T19:37:59Z</dcterms:created>
  <dcterms:modified xsi:type="dcterms:W3CDTF">2013-02-20T22:42:51Z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0x01010011EDC01872D3354BB1A7C1CC85B1087C</vt:lpwstr>
  </property>
</Properties>
</file>